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1" r:id="rId30"/>
    <p:sldId id="292" r:id="rId31"/>
    <p:sldId id="293" r:id="rId32"/>
    <p:sldId id="294" r:id="rId33"/>
    <p:sldId id="295" r:id="rId34"/>
    <p:sldId id="296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84CBB-C27A-45AE-904F-E5219235D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D9DA9-1FB8-4D38-A337-09F19CA46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289A0-975F-4FAE-A427-9F189C522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6BD3F-8A8D-4A28-B07E-56B12BB5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34176-D8DF-411D-977C-193335D7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2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49CF1-6C3A-403B-8C32-FBAF4BF40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27203-6038-4268-9E8C-EE1EC3A04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4C8F7-DD07-4978-B822-74E2AFBD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12CAA-A84D-4D31-B46A-2A1623A0A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DFD2F-CDAE-4A4F-9445-20B22533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21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C30CC-EFB0-4531-A207-458FB428E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84FFF3-C3C8-4D6D-BED2-C43D4613D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2A3A2-F4C1-4D2F-AB24-85C98D7EC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06986-8260-47B5-AFCC-F71BC9F4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3B288-B209-4CDE-9028-C2213E83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94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DFD2-80B6-43E1-BA86-CE1E8B79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830FA-BA14-426E-9115-2E6158AD4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CE398-8BD7-4C6F-8224-435E9A713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28C3F-8144-4896-910F-E1835524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13854-DD6B-4253-B317-5DD8BC14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9FC5-045A-4FE9-AC20-1ADDEB851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25BF2-3DC3-411E-9C8A-A705FBF61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B5492-E281-4A19-8DC3-2BC1C4AD4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6D88A-AABA-4733-BDB8-2804835F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944AA-5F38-4D46-A9CE-070390AD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0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770A-5421-448D-99D3-00F84231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23BD1-EDD0-4CC7-B6FC-C0409A39C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F3F73-7F27-4C3B-8491-BED68BAF3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4A540-161B-478F-A8DD-CD75189C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FF20C-4636-4E5F-A37E-0102B7A6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F4B00-D585-4549-8845-0D392DF4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19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2888C-5999-491F-95A3-A3197F0E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7CF33-CC4A-4229-B21C-604DA0A0C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F7455-641B-4515-984E-D80289263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4065A-4E4A-4124-8A7F-6F3610201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0BDDD3-8CC1-4E9A-B2F2-7FA229857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577302-E10C-40B7-8E76-1C943360A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4FF4E-703E-4883-A8FE-D16CD95E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09554-D4FC-45F8-80D2-EA8107D5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4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85B04-4C2D-48BD-91C9-50685B56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67CE5-A4DA-49AF-BA05-F84FDA65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55130-904F-47F0-8BF6-42FCD5AC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94A74-58B2-4563-A4C4-B662369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75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15572-87DC-4684-B851-FEC946C2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53567-578A-4F25-929B-1D97F7D24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71149-9FA6-458A-8C69-4D377D99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30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604C-3F21-437E-BAB2-5EFDAD8D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BE96D-6B55-4A94-A185-10ED17FC7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FB6A0-0AF1-41E3-9311-4DA3D5368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81B0B-1346-498E-A1DB-135BE330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00E43-6F35-4EEC-BE78-B492C25FB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B77FE-FCB9-4A47-A605-4460E5B5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7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132CD-C96E-42D4-BAC6-FC8660FC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23F882-DA38-4B95-A130-1FD16F1B4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BE444-1199-4A82-96CE-220A1FAE7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A6335-6B75-411C-858F-08070683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20612-861E-4E2F-B046-9F94FBD5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1C6FC-72B4-4AE4-BCCB-4BEAD44E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36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0AE0CE-08D5-4041-8646-49A1C6A2C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63D95-8619-434B-B9D2-C6651135B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CF2FA-71BA-44D1-8B0D-D7FB52BAD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FEACF-6FAB-45C9-AA51-0DD7C4CF483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0E4F1-A032-4EF3-B603-D3516DFA9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313D6-6472-401D-BD7E-6CB54660B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51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751A-686D-4A1B-BEC4-5D0F34C81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7564C1-AC0C-4953-A504-4F204F8341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AF9A6-FD89-401D-B6D9-BF88619D6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62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E0C42-24E3-47F6-BAD5-A34397D4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BBAEE-64C9-4B2D-9C65-4309BC27C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156C6-9BAB-4129-8392-4F0ADF0F5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44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F8B3-D985-4564-B3CD-C031C764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16CB1-134A-4FC3-8225-30259D21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395F3-8B87-49A5-8B7A-CFC19168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68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5EC1-6D93-4DCE-A394-90871E651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DB04-D2F9-434F-BB3A-5AC8419E5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5D397-0602-4025-ACE8-54F46DFE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42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7D20-DE29-4FCC-9E67-408209AA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204FA-3D6B-4EFA-BC12-448D456C5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6D007-63E6-4A03-B9F7-CD91FC0A7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73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8CF16-EC6D-4DAD-8D7B-B9F0BF5B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0EE29E-6A1A-4A56-800C-BA19CD8FA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75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432B-05B2-4934-A5E4-719457E4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7D209-B933-4D6A-BACD-0EFB9C9B4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ECC34-A2E3-4AF2-957E-C41F004E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82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76185-C2B4-415F-8D53-2191476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1CFEC-7987-4770-8A90-90C3BF4C9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C3657-4C60-4C3E-AB0A-BDC1384C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23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A611-6CA2-412D-9C68-74CB37D1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D11CD-FF9E-41F1-B3D9-0F1CADA88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9A6D6-CB8D-4F7D-A6CB-85B5E260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9399C-7679-4F92-9712-9EC02EDA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0B783-53EE-44DF-AE33-2041D426F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568DA-40E7-45F8-A947-5931B2942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89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C221-C7A6-426A-8481-3939E765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869A2F-E096-4596-A0AC-93715C56C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77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3AEFE-B936-49CB-A985-6A8CC665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A35F1-7B85-4B97-94A3-5BC8EDC73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545AE-CE4E-488D-8297-EE92D7B57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09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0BFF-B28F-444C-8DE9-7386EA7D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7D817-EA08-4FA8-B536-E88B80489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84609-262B-4559-80E0-900C469B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67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F98C-1068-42D4-BBDB-D103E3CD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F66D1-CE16-449D-987B-846548949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98E77-3D89-4363-B96B-2B1315F64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10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581B-37A0-41C8-8349-BED658EB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D5C49-AE7D-4F02-BC68-050EB732E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AE185-563D-48AC-B6C3-0A6E5F53D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15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6F1C5-E5F0-40C5-9D21-7D401820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DB352-BF41-4F62-A3E2-B7BD50585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4FAAD-4BE3-48DD-806A-142EB6CAC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5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E7B8-5822-4D81-8E99-8D3AA3557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43D899-B330-4171-ABFC-E085D51DA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4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CEEB0-D493-4F44-9735-2B075331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DCDAF-D406-412B-AF65-4167D2D47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926FA-9031-4AEE-BB75-85C65C362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88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00E4-35A5-4166-9E70-BFD28EA5C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53D39-ADBB-4F35-8284-12A9441A5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F223A-9F70-4A61-84A4-0636F322D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7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EF06D-75E0-4000-A8D0-C85A5762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FBFAB-87E5-498F-B2FB-454604EC5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7274B-F87C-4FBF-A25D-A9D2C816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34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8B82-D4F4-420F-B683-CA20651B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E4B13-663A-4C86-AB5F-2D98E3101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66D7F-71F5-491D-BB03-F9F18EAE2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32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7FE10-8C75-4651-95F8-13F236E7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70AB7-3E7B-42FD-BB2E-DD9D6E082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54264-2B19-4A19-9CBD-1138ACEC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26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2C01-EC96-4486-8D30-7A793A24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B1C85-D78B-49A7-BDAE-FED7911AA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9621D-DEBF-496F-936D-C60F0FA3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62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B69BF-3ED4-441E-A8AF-73D781045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E2EA1-43FB-4AAB-BC6A-D34427BD2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24932-1893-45EA-942B-6A572626C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534" y="0"/>
            <a:ext cx="12293533" cy="693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9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85E55-3B5B-45B7-B731-16DCBF1B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AC5C7-1061-4378-933C-2B2991279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9042A-1860-4639-85FB-05CE5618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66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19956-B104-4632-BC0B-8CB0D2DA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53F05A-A64C-4F3B-AD22-A66F8EB10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49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50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048A9-7C86-416B-A4C5-CD8ADCA4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82713-27FA-451C-8886-694193F67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64CB1-ED65-460F-B24E-53AE5C60F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8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C4C8A-10DF-45E1-8CB1-B056661FE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2035-A045-420E-B3CC-689F0C044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30FD8-BAD0-4372-BE7C-97966A806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56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7B331-7617-46CE-B7F5-EDE5F1F1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F6F4-01AD-4BC4-B7BF-08CEF136B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75562-ED1E-4150-B233-F423DD1D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" y="0"/>
            <a:ext cx="12165496" cy="686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6A26-ACB6-4312-824E-E6477337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4981-6C2A-4BB3-8818-E8D4EF955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3CEAE-D879-49A9-BF09-775ECC627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32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2C16-EA4B-4BC0-982B-57C4F9D9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499A1-0B3F-4D5D-A9F8-4318F0DD4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534DC-85C8-494F-BF92-8E99CC35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81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6299-CC94-4C5B-ACC3-286364DA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2A92D-7A65-47A2-9DC7-42A10AED3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96EDE-B2F7-4594-A31C-503B8044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20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4C3B2-C30C-4177-B4CC-DDBD49E0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F67AB-8FC8-48DC-A96B-3B64C7B49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7AC98-0E43-4C57-BB2A-4E9F03F1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69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F76B-A2FC-431E-A51B-40CA6017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AC237-E472-449B-BD5A-A74A8D444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6DEB5-CB80-45EA-A4F3-E549981D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46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567B1-E011-4CE1-9872-3277DA29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D6CAC-A091-4C16-9943-CCC641036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AB5AD-9127-4580-96E5-74AB6B05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2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954F-EB31-40C7-9F20-E9CAA720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AD8B3-2FDF-446B-B9A3-71AF5F344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ABBF5-DE82-43DE-B8C2-4B76906CF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40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EDA6-9C6E-4101-BBB3-64E1C92FD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852F3-B521-4E11-B85A-333FAAA3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41E89-EABA-4833-AA03-F0E0F57F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81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594E-8B3D-4BEC-80E1-32285574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BF30E-832B-42B4-88BE-387EC23A8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4C064-91A0-4540-B810-D0E3013FA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79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B5C8-6FC2-4D6A-B14E-E6529710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492C-7C1B-42F0-A687-8128D05B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DD95E-4ACF-4098-A1A8-0D89CA7A7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0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9E35-1AA4-48FA-A772-929F576F8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8054E-FF61-4EEA-82A0-5B0AEBFF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6767B-0C57-499D-8384-11001131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66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D237-4C7F-49A4-AB38-08C4D827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F522-37B5-4C69-B185-EA6A58D25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12B9A-AF21-4F14-9E13-8FD61DDA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20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B3F-F35E-4BC9-85CE-69EE07A2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7ED0A-3569-42BB-8B44-69AE49DC7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62C51-4B4C-4413-B8EA-5C065E9F8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06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28206-A30F-4EDE-A8F5-55043A46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5C674-CABD-4183-8AB8-E9A86179E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E0460-D738-4502-B34B-B606160BF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1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17B6-B365-42B1-B292-B318A5C5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EA678-C880-43C2-8E97-F9E36B7F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C1A41-1E8F-4DC1-8616-E6AABAB7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9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99D1-235A-4E2D-ABBF-6F4D4FCE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3C817-4651-4E04-B398-C5B88E71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C0C4D-8CE7-4614-83E2-62D3F655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44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9B1D-FB98-4BE3-809E-D3F2FE3BF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CF7D-1FE6-42B9-8E78-A013013E3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A2865-1934-4AE2-AAC4-90C7F1453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43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75B9F-FCC0-4638-BA11-B1B5BA76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28322-19C5-40EB-A701-C49CEF0D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B7F60-B0F3-4E10-9CF0-53B3D50A2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73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5721-5F72-42EB-946B-46791347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1642-9C8D-437A-9E23-0FD0C24FF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A4D5C-D1D5-46C2-AB6B-E210FB473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99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F3896-8873-47E9-B2FF-ABD30565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DF9E5-22DC-46BA-A1D2-376CF6BCD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3C59F-499B-4FA1-8C60-77D0A4D9B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14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EB205-5854-4D2A-8EA9-908FB792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3757F-C19B-43B7-B635-5D13E6BBA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14AA3-4B50-44E7-96F9-DA1301CB4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71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E730-D8E6-4C60-BF48-F65DADCD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DCE9A-1774-4C84-87AC-433C10565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8A7AF-6F3B-40D8-95AE-C0825470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55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AC21-C14D-45F7-A210-F08D8BFCB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787FB-7516-4B79-B7FD-0373E73E2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EA665-3CB9-43BE-B4AA-074007206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86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0D65-2BC1-48D0-9A86-6A482107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D75BC-5AE0-4A21-ADCE-79197B8C8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2D90C-76DD-422A-BD92-DAAE3D9B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833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BBD30-603D-4F80-95A6-42D5E3C0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9FB83-BB9E-4B90-9D4C-E76345054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097D2-477D-4A29-A179-FA635E83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28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9169-0D40-4127-B48A-AEEEFF740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DC40-DB5F-4096-B982-93ECFEEA4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2AF80-ADFF-4BB0-9D37-9EABE6C97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7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D762-4167-419E-8781-E108FDF5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C3E7E-311E-4483-890A-E76974824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AD09D-B2F2-49C1-97AE-0088D1FAA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62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10622-ED4C-4FA2-95AE-1CD6F121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C2A62-5277-4D3A-BABA-08C98FF7E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E6063-A3D5-4D57-8FAC-AFFB0AE15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720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1FE2-7089-4613-8311-42AB2462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915A2-A5CE-48B4-A1B8-661CCEFBC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C287F-51A5-436C-9659-CB6E73125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94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FF3E-0F2B-4995-9D4D-5E3246B5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7E24F-C753-42AF-BB19-F7B960F5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550F6-A26B-4067-BD69-1CAD3ED01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37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2F52-66E1-46E6-ADEA-211F1609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C955B-7E76-4009-A803-2F182A0E8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A8695-6D1F-43C5-80A3-24C42C5E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32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0B0E-92D0-458D-B6D3-B9119CFEC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9D4DA-6B48-48BF-A896-1E5DA0034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7C1EC-B716-4C34-88FD-9F8BE652B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81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3EB0-1F49-4398-8B80-4CCE4D0B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40B0B-8849-48AD-A0D8-9197D1CAE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F6852-06A7-4F6D-9A15-BBF68460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0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2264</TotalTime>
  <Words>0</Words>
  <Application>Microsoft Office PowerPoint</Application>
  <PresentationFormat>Widescreen</PresentationFormat>
  <Paragraphs>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StaFaka</dc:creator>
  <cp:lastModifiedBy>StaFaka</cp:lastModifiedBy>
  <cp:revision>6</cp:revision>
  <dcterms:created xsi:type="dcterms:W3CDTF">2021-06-15T20:48:45Z</dcterms:created>
  <dcterms:modified xsi:type="dcterms:W3CDTF">2021-06-17T10:33:39Z</dcterms:modified>
</cp:coreProperties>
</file>